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>
        <p:scale>
          <a:sx n="48" d="100"/>
          <a:sy n="48" d="100"/>
        </p:scale>
        <p:origin x="45" y="1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'Top 5 scores'!$B$1</c:f>
              <c:strCache>
                <c:ptCount val="1"/>
                <c:pt idx="0">
                  <c:v>Aggregate scores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CA-44C6-B40F-09A06591313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CA-44C6-B40F-09A06591313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7CA-44C6-B40F-09A06591313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7CA-44C6-B40F-09A06591313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7CA-44C6-B40F-09A06591313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'Top 5 scores'!$A$2:$A$6</c:f>
              <c:strCache>
                <c:ptCount val="5"/>
                <c:pt idx="0">
                  <c:v>education</c:v>
                </c:pt>
                <c:pt idx="1">
                  <c:v>science</c:v>
                </c:pt>
                <c:pt idx="2">
                  <c:v>veganism</c:v>
                </c:pt>
                <c:pt idx="3">
                  <c:v>tennis</c:v>
                </c:pt>
                <c:pt idx="4">
                  <c:v>public speaking</c:v>
                </c:pt>
              </c:strCache>
            </c:strRef>
          </c:cat>
          <c:val>
            <c:numRef>
              <c:f>'Top 5 scores'!$B$2:$B$6</c:f>
              <c:numCache>
                <c:formatCode>General</c:formatCode>
                <c:ptCount val="5"/>
                <c:pt idx="0">
                  <c:v>58946</c:v>
                </c:pt>
                <c:pt idx="1">
                  <c:v>58566</c:v>
                </c:pt>
                <c:pt idx="2">
                  <c:v>58059</c:v>
                </c:pt>
                <c:pt idx="3">
                  <c:v>57418</c:v>
                </c:pt>
                <c:pt idx="4">
                  <c:v>54534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7CA-44C6-B40F-09A06591313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19.08.2024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jpe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sv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sv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sv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GB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SOCIAL BUZZ PROJECT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  <p:pic>
        <p:nvPicPr>
          <p:cNvPr id="29" name="Audio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7"/>
    </mc:Choice>
    <mc:Fallback>
      <p:transition spd="slow" advTm="3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0896600" y="1912172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Getting more creators to create more on the top five categories which the public enjoys increases engagement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96600" y="4672267"/>
            <a:ext cx="5638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To boost the studying content, employing more creative studying content could potentially increase the engagement of this </a:t>
            </a:r>
            <a:r>
              <a:rPr lang="en-GB" sz="2400" dirty="0" smtClean="0"/>
              <a:t>category. This is further supported by the high number of users interested in education content   </a:t>
            </a:r>
            <a:endParaRPr lang="en-US" sz="2400" dirty="0"/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125200" y="7353300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The diverse reaction type has led to a huge interaction with both the content and the app</a:t>
            </a:r>
            <a:endParaRPr lang="en-US" sz="2400" dirty="0"/>
          </a:p>
        </p:txBody>
      </p:sp>
      <p:pic>
        <p:nvPicPr>
          <p:cNvPr id="28" name="Audio 2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"/>
    </mc:Choice>
    <mc:Fallback>
      <p:transition spd="slow" advTm="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1"/>
    </mc:Choice>
    <mc:Fallback>
      <p:transition spd="slow" advTm="1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"/>
    </mc:Choice>
    <mc:Fallback>
      <p:transition spd="slow" advTm="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68068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28321" y="2855591"/>
            <a:ext cx="697812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Social Buzz emphasizes content by keeping all users anonymous, only tracking user reactions on every piece of </a:t>
            </a:r>
            <a:r>
              <a:rPr lang="en-GB" sz="2800" dirty="0" smtClean="0"/>
              <a:t>content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Over the past 5 years, Social Buzz has reached over 500 million active users each </a:t>
            </a:r>
            <a:r>
              <a:rPr lang="en-GB" sz="2800" dirty="0" smtClean="0"/>
              <a:t>month and are in </a:t>
            </a:r>
            <a:r>
              <a:rPr lang="en-GB" sz="2800" dirty="0"/>
              <a:t>need for an advisory firm to oversee their scaling process effectively.</a:t>
            </a:r>
            <a:endParaRPr lang="en-US" sz="2800" dirty="0"/>
          </a:p>
        </p:txBody>
      </p:sp>
      <p:pic>
        <p:nvPicPr>
          <p:cNvPr id="38" name="Audio 3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"/>
    </mc:Choice>
    <mc:Fallback>
      <p:transition spd="slow" advTm="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19400" y="4686300"/>
            <a:ext cx="5791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- An analysis of their content categories that highlights the top 5 categories with the largest aggregate popularity </a:t>
            </a:r>
            <a:endParaRPr lang="en-US" sz="3200" dirty="0"/>
          </a:p>
        </p:txBody>
      </p:sp>
      <p:pic>
        <p:nvPicPr>
          <p:cNvPr id="25" name="Audio 2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"/>
    </mc:Choice>
    <mc:Fallback>
      <p:transition spd="slow" advTm="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173200" y="15621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Andrew Fleming (Chief Technical </a:t>
            </a:r>
            <a:r>
              <a:rPr lang="en-GB" sz="2400" dirty="0" smtClean="0"/>
              <a:t>Architect)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4249400" y="4762500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Marcus </a:t>
            </a:r>
            <a:r>
              <a:rPr lang="en-GB" sz="2400" dirty="0" err="1"/>
              <a:t>Rompton</a:t>
            </a:r>
            <a:r>
              <a:rPr lang="en-GB" sz="2400" dirty="0"/>
              <a:t> (Senior Principle</a:t>
            </a:r>
            <a:r>
              <a:rPr lang="en-GB" sz="2400" dirty="0" smtClean="0"/>
              <a:t>)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14668500" y="8057061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Oyedele Ayomide</a:t>
            </a:r>
            <a:endParaRPr lang="en-US" sz="2400" dirty="0"/>
          </a:p>
        </p:txBody>
      </p:sp>
      <p:pic>
        <p:nvPicPr>
          <p:cNvPr id="37" name="Audio 3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"/>
    </mc:Choice>
    <mc:Fallback>
      <p:transition spd="slow" advTm="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43400" y="1027891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Understood the data available using the data model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5637786" y="2809140"/>
            <a:ext cx="2744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Chose the data useful for analysis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7711450" y="4556083"/>
            <a:ext cx="283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Downloaded the dataset</a:t>
            </a:r>
            <a:endParaRPr 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9835116" y="6173254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Data cleaning and manipulation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11482585" y="80391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Data analysis</a:t>
            </a:r>
            <a:endParaRPr lang="en-US" sz="2400" dirty="0"/>
          </a:p>
        </p:txBody>
      </p:sp>
      <p:pic>
        <p:nvPicPr>
          <p:cNvPr id="48" name="Audio 4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"/>
    </mc:Choice>
    <mc:Fallback>
      <p:transition spd="slow" advTm="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5800" y="342900"/>
            <a:ext cx="49790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5800" y="1574006"/>
            <a:ext cx="14249400" cy="540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From the analysis, the top five categories based on scores are education, science, Veganism, tennis and public speaking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It was also discovered that the different types of content performance differed based on the month. Photos doing better on some months and the other types performing better on other months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For the categories, studying seemed to have performed poorly in all months and science being the top category.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 The reaction type “</a:t>
            </a:r>
            <a:r>
              <a:rPr lang="en-GB" sz="2800" dirty="0" err="1" smtClean="0"/>
              <a:t>superlove</a:t>
            </a:r>
            <a:r>
              <a:rPr lang="en-GB" sz="2800" dirty="0" smtClean="0"/>
              <a:t>” according to the numbers is a favourite by users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The Travel category is the most popular category with a score of 58,946 and a reaction type of adore 7344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The popular type of content is photo with the best performing month as July and lowest performing month in February </a:t>
            </a:r>
            <a:endParaRPr lang="en-US" sz="2800" dirty="0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57"/>
    </mc:Choice>
    <mc:Fallback>
      <p:transition spd="slow" advTm="12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86956"/>
              </p:ext>
            </p:extLst>
          </p:nvPr>
        </p:nvGraphicFramePr>
        <p:xfrm>
          <a:off x="6248400" y="2247900"/>
          <a:ext cx="8686800" cy="6526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010400" y="163830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TOP FIVE CATEGORIES BASED ON AGGREGATE SCORES</a:t>
            </a:r>
            <a:r>
              <a:rPr lang="en-GB" dirty="0" smtClean="0"/>
              <a:t> </a:t>
            </a:r>
            <a:endParaRPr lang="en-US" dirty="0"/>
          </a:p>
        </p:txBody>
      </p:sp>
      <p:pic>
        <p:nvPicPr>
          <p:cNvPr id="31" name="Audio 3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0"/>
    </mc:Choice>
    <mc:Fallback>
      <p:transition spd="slow" advTm="8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Dashboard 1">
            <a:extLst>
              <a:ext uri="{FF2B5EF4-FFF2-40B4-BE49-F238E27FC236}">
                <a16:creationId xmlns:a16="http://schemas.microsoft.com/office/drawing/2014/main" id="{D7CA9331-B06D-4647-ADA0-2B7548BFF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44" y="864394"/>
            <a:ext cx="17130713" cy="855821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30800" y="9829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34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"/>
    </mc:Choice>
    <mc:Fallback>
      <p:transition spd="slow" advTm="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3755</TotalTime>
  <Words>368</Words>
  <Application>Microsoft Office PowerPoint</Application>
  <PresentationFormat>Custom</PresentationFormat>
  <Paragraphs>63</Paragraphs>
  <Slides>11</Slides>
  <Notes>10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Graphik Regular</vt:lpstr>
      <vt:lpstr>Clear Sans Regular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Ayomide Oyedele</cp:lastModifiedBy>
  <cp:revision>19</cp:revision>
  <dcterms:created xsi:type="dcterms:W3CDTF">2006-08-16T00:00:00Z</dcterms:created>
  <dcterms:modified xsi:type="dcterms:W3CDTF">2024-08-21T10:48:21Z</dcterms:modified>
  <dc:identifier>DAEhDyfaYKE</dc:identifier>
</cp:coreProperties>
</file>